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1" r:id="rId2"/>
    <p:sldId id="262" r:id="rId3"/>
    <p:sldId id="293" r:id="rId4"/>
    <p:sldId id="294" r:id="rId5"/>
    <p:sldId id="301" r:id="rId6"/>
    <p:sldId id="270" r:id="rId7"/>
    <p:sldId id="304" r:id="rId8"/>
    <p:sldId id="271" r:id="rId9"/>
    <p:sldId id="273" r:id="rId10"/>
    <p:sldId id="310" r:id="rId11"/>
    <p:sldId id="274" r:id="rId12"/>
    <p:sldId id="275" r:id="rId13"/>
    <p:sldId id="312" r:id="rId14"/>
    <p:sldId id="313" r:id="rId15"/>
    <p:sldId id="276" r:id="rId16"/>
    <p:sldId id="316" r:id="rId17"/>
    <p:sldId id="302" r:id="rId18"/>
    <p:sldId id="278" r:id="rId19"/>
    <p:sldId id="315" r:id="rId20"/>
    <p:sldId id="279" r:id="rId21"/>
    <p:sldId id="303" r:id="rId22"/>
    <p:sldId id="314" r:id="rId23"/>
    <p:sldId id="317" r:id="rId24"/>
    <p:sldId id="319" r:id="rId25"/>
    <p:sldId id="320" r:id="rId26"/>
    <p:sldId id="318" r:id="rId27"/>
    <p:sldId id="287" r:id="rId28"/>
    <p:sldId id="288" r:id="rId29"/>
    <p:sldId id="299" r:id="rId30"/>
    <p:sldId id="300" r:id="rId31"/>
    <p:sldId id="308" r:id="rId32"/>
    <p:sldId id="309" r:id="rId33"/>
    <p:sldId id="289" r:id="rId34"/>
    <p:sldId id="290" r:id="rId35"/>
    <p:sldId id="291" r:id="rId36"/>
    <p:sldId id="298" r:id="rId37"/>
    <p:sldId id="260" r:id="rId38"/>
  </p:sldIdLst>
  <p:sldSz cx="12188825" cy="6858000"/>
  <p:notesSz cx="6797675" cy="9926638"/>
  <p:embeddedFontLst>
    <p:embeddedFont>
      <p:font typeface="AU Passata" panose="020B0503030502030804" pitchFamily="34" charset="77"/>
      <p:regular r:id="rId41"/>
      <p:bold r:id="rId42"/>
    </p:embeddedFont>
    <p:embeddedFont>
      <p:font typeface="AU Passata Light" panose="020B0303030902030804" pitchFamily="34" charset="77"/>
      <p:regular r:id="rId43"/>
      <p:bold r:id="rId44"/>
    </p:embeddedFont>
    <p:embeddedFont>
      <p:font typeface="AU Peto" pitchFamily="82" charset="7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Trebuchet MS" panose="020B0703020202090204" pitchFamily="34" charset="0"/>
      <p:regular r:id="rId56"/>
      <p:bold r:id="rId57"/>
      <p:italic r:id="rId58"/>
    </p:embeddedFont>
    <p:embeddedFont>
      <p:font typeface="Wingdings 3" pitchFamily="2" charset="2"/>
      <p:regular r:id="rId5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00"/>
    <a:srgbClr val="30B0EC"/>
    <a:srgbClr val="7030A0"/>
    <a:srgbClr val="183D83"/>
    <a:srgbClr val="FFFFFF"/>
    <a:srgbClr val="00FA00"/>
    <a:srgbClr val="FFA502"/>
    <a:srgbClr val="A034F0"/>
    <a:srgbClr val="FF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29" autoAdjust="0"/>
    <p:restoredTop sz="96296" autoAdjust="0"/>
  </p:normalViewPr>
  <p:slideViewPr>
    <p:cSldViewPr snapToObjects="1" showGuides="1">
      <p:cViewPr varScale="1">
        <p:scale>
          <a:sx n="123" d="100"/>
          <a:sy n="123" d="100"/>
        </p:scale>
        <p:origin x="56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60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21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58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60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271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08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13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298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396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383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44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28 April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28 April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sv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3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4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5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6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28" Type="http://schemas.openxmlformats.org/officeDocument/2006/relationships/image" Target="../media/image80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26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82.png"/><Relationship Id="rId1" Type="http://schemas.openxmlformats.org/officeDocument/2006/relationships/tags" Target="../tags/tag27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81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800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810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svg"/><Relationship Id="rId12" Type="http://schemas.openxmlformats.org/officeDocument/2006/relationships/image" Target="../media/image27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0.png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05EC0-DECE-C3AB-0E4B-F22F83EE100F}"/>
              </a:ext>
            </a:extLst>
          </p:cNvPr>
          <p:cNvGrpSpPr/>
          <p:nvPr/>
        </p:nvGrpSpPr>
        <p:grpSpPr>
          <a:xfrm rot="10800000">
            <a:off x="1064816" y="3000655"/>
            <a:ext cx="2224569" cy="957553"/>
            <a:chOff x="1064816" y="3000655"/>
            <a:chExt cx="2224569" cy="957553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698F290-5847-47FB-800E-9666023B3126}"/>
                </a:ext>
              </a:extLst>
            </p:cNvPr>
            <p:cNvSpPr/>
            <p:nvPr/>
          </p:nvSpPr>
          <p:spPr bwMode="auto">
            <a:xfrm>
              <a:off x="2374985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510DE7A-351D-7DD0-6B8C-80D23BCC8E6B}"/>
                </a:ext>
              </a:extLst>
            </p:cNvPr>
            <p:cNvSpPr/>
            <p:nvPr/>
          </p:nvSpPr>
          <p:spPr bwMode="auto">
            <a:xfrm rot="10800000">
              <a:off x="1064816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31FF6FB-C2C2-E073-D6E4-40613517865F}"/>
              </a:ext>
            </a:extLst>
          </p:cNvPr>
          <p:cNvSpPr txBox="1"/>
          <p:nvPr/>
        </p:nvSpPr>
        <p:spPr>
          <a:xfrm>
            <a:off x="727731" y="3384054"/>
            <a:ext cx="23884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E1DC3-FB86-24BA-98A8-69BA352E969C}"/>
              </a:ext>
            </a:extLst>
          </p:cNvPr>
          <p:cNvSpPr txBox="1"/>
          <p:nvPr/>
        </p:nvSpPr>
        <p:spPr>
          <a:xfrm>
            <a:off x="3369508" y="3384054"/>
            <a:ext cx="2677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1C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CD1FE1E-DEDA-3F40-CBE5-1B344921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75" y="2592239"/>
            <a:ext cx="1096399" cy="1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586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4445B7-BD9F-FA8F-ED92-C54E97713017}"/>
              </a:ext>
            </a:extLst>
          </p:cNvPr>
          <p:cNvGrpSpPr/>
          <p:nvPr/>
        </p:nvGrpSpPr>
        <p:grpSpPr>
          <a:xfrm rot="10800000">
            <a:off x="1064816" y="3000655"/>
            <a:ext cx="2224569" cy="957553"/>
            <a:chOff x="1064816" y="3000655"/>
            <a:chExt cx="222456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2374985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1064816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81A2CF-8A00-8B4E-A51B-018E3F406724}"/>
              </a:ext>
            </a:extLst>
          </p:cNvPr>
          <p:cNvSpPr txBox="1"/>
          <p:nvPr/>
        </p:nvSpPr>
        <p:spPr>
          <a:xfrm>
            <a:off x="727731" y="3384054"/>
            <a:ext cx="23884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A24F9-A52D-0D4A-96C9-9FE27FC15383}"/>
              </a:ext>
            </a:extLst>
          </p:cNvPr>
          <p:cNvSpPr txBox="1"/>
          <p:nvPr/>
        </p:nvSpPr>
        <p:spPr>
          <a:xfrm>
            <a:off x="3369508" y="3384054"/>
            <a:ext cx="2677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1C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C526AA0-376E-0F22-9E58-C6D4399F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75" y="2592239"/>
            <a:ext cx="1096399" cy="1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1C9331-0CB1-2973-CF65-A36A32ECD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681" y="2193542"/>
            <a:ext cx="2498703" cy="93447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F1E1051-2A13-2E4A-CB4F-16D6256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741" y="3813881"/>
            <a:ext cx="2605843" cy="15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96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74245-BE43-19DA-59E5-AE3D5A63FA31}"/>
              </a:ext>
            </a:extLst>
          </p:cNvPr>
          <p:cNvGrpSpPr/>
          <p:nvPr/>
        </p:nvGrpSpPr>
        <p:grpSpPr>
          <a:xfrm>
            <a:off x="1126136" y="1633079"/>
            <a:ext cx="5080000" cy="2134824"/>
            <a:chOff x="1710308" y="2209924"/>
            <a:chExt cx="5080000" cy="213482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3BB57FF-7341-ADDD-7693-64BD97D7E3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61"/>
            <a:stretch/>
          </p:blipFill>
          <p:spPr bwMode="auto">
            <a:xfrm>
              <a:off x="1710308" y="2209924"/>
              <a:ext cx="5080000" cy="21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F7BFFA-5A63-BF09-FAFC-620507CD1409}"/>
                </a:ext>
              </a:extLst>
            </p:cNvPr>
            <p:cNvSpPr/>
            <p:nvPr/>
          </p:nvSpPr>
          <p:spPr bwMode="auto">
            <a:xfrm>
              <a:off x="3749949" y="3264661"/>
              <a:ext cx="3040359" cy="1072299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67480"/>
          <a:stretch/>
        </p:blipFill>
        <p:spPr bwMode="auto">
          <a:xfrm>
            <a:off x="4806530" y="4369993"/>
            <a:ext cx="2006434" cy="10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0803D8B-B6FB-6A53-11C7-CA83BD28D8D1}"/>
              </a:ext>
            </a:extLst>
          </p:cNvPr>
          <p:cNvSpPr/>
          <p:nvPr/>
        </p:nvSpPr>
        <p:spPr bwMode="auto">
          <a:xfrm>
            <a:off x="1053852" y="1601115"/>
            <a:ext cx="5216236" cy="2166788"/>
          </a:xfrm>
          <a:custGeom>
            <a:avLst/>
            <a:gdLst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049482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105848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6236" h="2161309">
                <a:moveTo>
                  <a:pt x="0" y="0"/>
                </a:moveTo>
                <a:lnTo>
                  <a:pt x="0" y="2161309"/>
                </a:lnTo>
                <a:lnTo>
                  <a:pt x="2098964" y="2161309"/>
                </a:lnTo>
                <a:lnTo>
                  <a:pt x="2098964" y="1100723"/>
                </a:lnTo>
                <a:lnTo>
                  <a:pt x="5216236" y="1105848"/>
                </a:lnTo>
                <a:lnTo>
                  <a:pt x="5216236" y="10391"/>
                </a:lnTo>
                <a:lnTo>
                  <a:pt x="0" y="0"/>
                </a:ln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7EDD07-790B-563C-4488-C3E187C1E8CC}"/>
              </a:ext>
            </a:extLst>
          </p:cNvPr>
          <p:cNvSpPr/>
          <p:nvPr/>
        </p:nvSpPr>
        <p:spPr bwMode="auto">
          <a:xfrm>
            <a:off x="4784841" y="4353983"/>
            <a:ext cx="2097680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1E67-AAA9-B5D5-641B-751D197A40E7}"/>
              </a:ext>
            </a:extLst>
          </p:cNvPr>
          <p:cNvSpPr/>
          <p:nvPr/>
        </p:nvSpPr>
        <p:spPr bwMode="auto">
          <a:xfrm>
            <a:off x="1156054" y="4344514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/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blipFill>
                <a:blip r:embed="rId5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/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blipFill>
                <a:blip r:embed="rId6"/>
                <a:stretch>
                  <a:fillRect l="-5357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/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blipFill>
                <a:blip r:embed="rId7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6E666322-A841-9047-519C-B16407893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1" r="39825"/>
          <a:stretch/>
        </p:blipFill>
        <p:spPr bwMode="auto">
          <a:xfrm>
            <a:off x="1193733" y="4361320"/>
            <a:ext cx="3056901" cy="102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2A73F35E-51A9-18FA-90D7-A7639B0D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1" t="32761" b="32571"/>
          <a:stretch/>
        </p:blipFill>
        <p:spPr bwMode="auto">
          <a:xfrm>
            <a:off x="3478722" y="2985937"/>
            <a:ext cx="3040360" cy="11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1457C-BDCA-B588-4A5B-401E54F44B10}"/>
              </a:ext>
            </a:extLst>
          </p:cNvPr>
          <p:cNvSpPr/>
          <p:nvPr/>
        </p:nvSpPr>
        <p:spPr bwMode="auto">
          <a:xfrm>
            <a:off x="3430116" y="2982241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/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blipFill>
                <a:blip r:embed="rId8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067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808D8580-4C1C-0007-38F2-11BCD3D1979E}"/>
              </a:ext>
            </a:extLst>
          </p:cNvPr>
          <p:cNvSpPr/>
          <p:nvPr/>
        </p:nvSpPr>
        <p:spPr bwMode="auto">
          <a:xfrm>
            <a:off x="1945439" y="1520444"/>
            <a:ext cx="3689725" cy="1967236"/>
          </a:xfrm>
          <a:custGeom>
            <a:avLst/>
            <a:gdLst>
              <a:gd name="connsiteX0" fmla="*/ 407124 w 3867499"/>
              <a:gd name="connsiteY0" fmla="*/ 1829282 h 2163694"/>
              <a:gd name="connsiteX1" fmla="*/ 36421 w 3867499"/>
              <a:gd name="connsiteY1" fmla="*/ 1273228 h 2163694"/>
              <a:gd name="connsiteX2" fmla="*/ 48778 w 3867499"/>
              <a:gd name="connsiteY2" fmla="*/ 828384 h 2163694"/>
              <a:gd name="connsiteX3" fmla="*/ 345340 w 3867499"/>
              <a:gd name="connsiteY3" fmla="*/ 630676 h 2163694"/>
              <a:gd name="connsiteX4" fmla="*/ 1210313 w 3867499"/>
              <a:gd name="connsiteY4" fmla="*/ 605963 h 2163694"/>
              <a:gd name="connsiteX5" fmla="*/ 2087643 w 3867499"/>
              <a:gd name="connsiteY5" fmla="*/ 432968 h 2163694"/>
              <a:gd name="connsiteX6" fmla="*/ 2606627 w 3867499"/>
              <a:gd name="connsiteY6" fmla="*/ 111693 h 2163694"/>
              <a:gd name="connsiteX7" fmla="*/ 3236821 w 3867499"/>
              <a:gd name="connsiteY7" fmla="*/ 482 h 2163694"/>
              <a:gd name="connsiteX8" fmla="*/ 3656951 w 3867499"/>
              <a:gd name="connsiteY8" fmla="*/ 99336 h 2163694"/>
              <a:gd name="connsiteX9" fmla="*/ 3867016 w 3867499"/>
              <a:gd name="connsiteY9" fmla="*/ 605963 h 2163694"/>
              <a:gd name="connsiteX10" fmla="*/ 3706378 w 3867499"/>
              <a:gd name="connsiteY10" fmla="*/ 1100233 h 2163694"/>
              <a:gd name="connsiteX11" fmla="*/ 3446886 w 3867499"/>
              <a:gd name="connsiteY11" fmla="*/ 1545076 h 2163694"/>
              <a:gd name="connsiteX12" fmla="*/ 2964973 w 3867499"/>
              <a:gd name="connsiteY12" fmla="*/ 1816925 h 2163694"/>
              <a:gd name="connsiteX13" fmla="*/ 2557200 w 3867499"/>
              <a:gd name="connsiteY13" fmla="*/ 1915779 h 2163694"/>
              <a:gd name="connsiteX14" fmla="*/ 2297708 w 3867499"/>
              <a:gd name="connsiteY14" fmla="*/ 2138201 h 2163694"/>
              <a:gd name="connsiteX15" fmla="*/ 1716940 w 3867499"/>
              <a:gd name="connsiteY15" fmla="*/ 2150557 h 2163694"/>
              <a:gd name="connsiteX16" fmla="*/ 1012605 w 3867499"/>
              <a:gd name="connsiteY16" fmla="*/ 2064060 h 2163694"/>
              <a:gd name="connsiteX17" fmla="*/ 592476 w 3867499"/>
              <a:gd name="connsiteY17" fmla="*/ 1903422 h 2163694"/>
              <a:gd name="connsiteX18" fmla="*/ 407124 w 3867499"/>
              <a:gd name="connsiteY18" fmla="*/ 1829282 h 2163694"/>
              <a:gd name="connsiteX0" fmla="*/ 407124 w 3867499"/>
              <a:gd name="connsiteY0" fmla="*/ 1829282 h 2163694"/>
              <a:gd name="connsiteX1" fmla="*/ 36421 w 3867499"/>
              <a:gd name="connsiteY1" fmla="*/ 1273228 h 2163694"/>
              <a:gd name="connsiteX2" fmla="*/ 48778 w 3867499"/>
              <a:gd name="connsiteY2" fmla="*/ 828384 h 2163694"/>
              <a:gd name="connsiteX3" fmla="*/ 345340 w 3867499"/>
              <a:gd name="connsiteY3" fmla="*/ 630676 h 2163694"/>
              <a:gd name="connsiteX4" fmla="*/ 1210313 w 3867499"/>
              <a:gd name="connsiteY4" fmla="*/ 605963 h 2163694"/>
              <a:gd name="connsiteX5" fmla="*/ 2087643 w 3867499"/>
              <a:gd name="connsiteY5" fmla="*/ 432968 h 2163694"/>
              <a:gd name="connsiteX6" fmla="*/ 2606627 w 3867499"/>
              <a:gd name="connsiteY6" fmla="*/ 111693 h 2163694"/>
              <a:gd name="connsiteX7" fmla="*/ 3236821 w 3867499"/>
              <a:gd name="connsiteY7" fmla="*/ 482 h 2163694"/>
              <a:gd name="connsiteX8" fmla="*/ 3656951 w 3867499"/>
              <a:gd name="connsiteY8" fmla="*/ 99336 h 2163694"/>
              <a:gd name="connsiteX9" fmla="*/ 3867016 w 3867499"/>
              <a:gd name="connsiteY9" fmla="*/ 605963 h 2163694"/>
              <a:gd name="connsiteX10" fmla="*/ 3706378 w 3867499"/>
              <a:gd name="connsiteY10" fmla="*/ 1100233 h 2163694"/>
              <a:gd name="connsiteX11" fmla="*/ 3446886 w 3867499"/>
              <a:gd name="connsiteY11" fmla="*/ 1545076 h 2163694"/>
              <a:gd name="connsiteX12" fmla="*/ 2964973 w 3867499"/>
              <a:gd name="connsiteY12" fmla="*/ 1816925 h 2163694"/>
              <a:gd name="connsiteX13" fmla="*/ 2557200 w 3867499"/>
              <a:gd name="connsiteY13" fmla="*/ 1915779 h 2163694"/>
              <a:gd name="connsiteX14" fmla="*/ 2297708 w 3867499"/>
              <a:gd name="connsiteY14" fmla="*/ 2138201 h 2163694"/>
              <a:gd name="connsiteX15" fmla="*/ 1716940 w 3867499"/>
              <a:gd name="connsiteY15" fmla="*/ 2150557 h 2163694"/>
              <a:gd name="connsiteX16" fmla="*/ 1012605 w 3867499"/>
              <a:gd name="connsiteY16" fmla="*/ 2064060 h 2163694"/>
              <a:gd name="connsiteX17" fmla="*/ 407124 w 3867499"/>
              <a:gd name="connsiteY17" fmla="*/ 1829282 h 2163694"/>
              <a:gd name="connsiteX0" fmla="*/ 407124 w 3867499"/>
              <a:gd name="connsiteY0" fmla="*/ 1829282 h 2159982"/>
              <a:gd name="connsiteX1" fmla="*/ 36421 w 3867499"/>
              <a:gd name="connsiteY1" fmla="*/ 1273228 h 2159982"/>
              <a:gd name="connsiteX2" fmla="*/ 48778 w 3867499"/>
              <a:gd name="connsiteY2" fmla="*/ 828384 h 2159982"/>
              <a:gd name="connsiteX3" fmla="*/ 345340 w 3867499"/>
              <a:gd name="connsiteY3" fmla="*/ 630676 h 2159982"/>
              <a:gd name="connsiteX4" fmla="*/ 1210313 w 3867499"/>
              <a:gd name="connsiteY4" fmla="*/ 605963 h 2159982"/>
              <a:gd name="connsiteX5" fmla="*/ 2087643 w 3867499"/>
              <a:gd name="connsiteY5" fmla="*/ 432968 h 2159982"/>
              <a:gd name="connsiteX6" fmla="*/ 2606627 w 3867499"/>
              <a:gd name="connsiteY6" fmla="*/ 111693 h 2159982"/>
              <a:gd name="connsiteX7" fmla="*/ 3236821 w 3867499"/>
              <a:gd name="connsiteY7" fmla="*/ 482 h 2159982"/>
              <a:gd name="connsiteX8" fmla="*/ 3656951 w 3867499"/>
              <a:gd name="connsiteY8" fmla="*/ 99336 h 2159982"/>
              <a:gd name="connsiteX9" fmla="*/ 3867016 w 3867499"/>
              <a:gd name="connsiteY9" fmla="*/ 605963 h 2159982"/>
              <a:gd name="connsiteX10" fmla="*/ 3706378 w 3867499"/>
              <a:gd name="connsiteY10" fmla="*/ 1100233 h 2159982"/>
              <a:gd name="connsiteX11" fmla="*/ 3446886 w 3867499"/>
              <a:gd name="connsiteY11" fmla="*/ 1545076 h 2159982"/>
              <a:gd name="connsiteX12" fmla="*/ 2964973 w 3867499"/>
              <a:gd name="connsiteY12" fmla="*/ 1816925 h 2159982"/>
              <a:gd name="connsiteX13" fmla="*/ 2643697 w 3867499"/>
              <a:gd name="connsiteY13" fmla="*/ 1977563 h 2159982"/>
              <a:gd name="connsiteX14" fmla="*/ 2297708 w 3867499"/>
              <a:gd name="connsiteY14" fmla="*/ 2138201 h 2159982"/>
              <a:gd name="connsiteX15" fmla="*/ 1716940 w 3867499"/>
              <a:gd name="connsiteY15" fmla="*/ 2150557 h 2159982"/>
              <a:gd name="connsiteX16" fmla="*/ 1012605 w 3867499"/>
              <a:gd name="connsiteY16" fmla="*/ 2064060 h 2159982"/>
              <a:gd name="connsiteX17" fmla="*/ 407124 w 3867499"/>
              <a:gd name="connsiteY17" fmla="*/ 1829282 h 2159982"/>
              <a:gd name="connsiteX0" fmla="*/ 407124 w 3867499"/>
              <a:gd name="connsiteY0" fmla="*/ 1829282 h 2153032"/>
              <a:gd name="connsiteX1" fmla="*/ 36421 w 3867499"/>
              <a:gd name="connsiteY1" fmla="*/ 1273228 h 2153032"/>
              <a:gd name="connsiteX2" fmla="*/ 48778 w 3867499"/>
              <a:gd name="connsiteY2" fmla="*/ 828384 h 2153032"/>
              <a:gd name="connsiteX3" fmla="*/ 345340 w 3867499"/>
              <a:gd name="connsiteY3" fmla="*/ 630676 h 2153032"/>
              <a:gd name="connsiteX4" fmla="*/ 1210313 w 3867499"/>
              <a:gd name="connsiteY4" fmla="*/ 605963 h 2153032"/>
              <a:gd name="connsiteX5" fmla="*/ 2087643 w 3867499"/>
              <a:gd name="connsiteY5" fmla="*/ 432968 h 2153032"/>
              <a:gd name="connsiteX6" fmla="*/ 2606627 w 3867499"/>
              <a:gd name="connsiteY6" fmla="*/ 111693 h 2153032"/>
              <a:gd name="connsiteX7" fmla="*/ 3236821 w 3867499"/>
              <a:gd name="connsiteY7" fmla="*/ 482 h 2153032"/>
              <a:gd name="connsiteX8" fmla="*/ 3656951 w 3867499"/>
              <a:gd name="connsiteY8" fmla="*/ 99336 h 2153032"/>
              <a:gd name="connsiteX9" fmla="*/ 3867016 w 3867499"/>
              <a:gd name="connsiteY9" fmla="*/ 605963 h 2153032"/>
              <a:gd name="connsiteX10" fmla="*/ 3706378 w 3867499"/>
              <a:gd name="connsiteY10" fmla="*/ 1100233 h 2153032"/>
              <a:gd name="connsiteX11" fmla="*/ 3446886 w 3867499"/>
              <a:gd name="connsiteY11" fmla="*/ 1545076 h 2153032"/>
              <a:gd name="connsiteX12" fmla="*/ 2964973 w 3867499"/>
              <a:gd name="connsiteY12" fmla="*/ 1816925 h 2153032"/>
              <a:gd name="connsiteX13" fmla="*/ 2643697 w 3867499"/>
              <a:gd name="connsiteY13" fmla="*/ 1977563 h 2153032"/>
              <a:gd name="connsiteX14" fmla="*/ 2194091 w 3867499"/>
              <a:gd name="connsiteY14" fmla="*/ 2097630 h 2153032"/>
              <a:gd name="connsiteX15" fmla="*/ 1716940 w 3867499"/>
              <a:gd name="connsiteY15" fmla="*/ 2150557 h 2153032"/>
              <a:gd name="connsiteX16" fmla="*/ 1012605 w 3867499"/>
              <a:gd name="connsiteY16" fmla="*/ 2064060 h 2153032"/>
              <a:gd name="connsiteX17" fmla="*/ 407124 w 3867499"/>
              <a:gd name="connsiteY17" fmla="*/ 1829282 h 21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67499" h="2153032">
                <a:moveTo>
                  <a:pt x="407124" y="1829282"/>
                </a:moveTo>
                <a:cubicBezTo>
                  <a:pt x="244427" y="1697477"/>
                  <a:pt x="96145" y="1440044"/>
                  <a:pt x="36421" y="1273228"/>
                </a:cubicBezTo>
                <a:cubicBezTo>
                  <a:pt x="-23303" y="1106412"/>
                  <a:pt x="-2708" y="935476"/>
                  <a:pt x="48778" y="828384"/>
                </a:cubicBezTo>
                <a:cubicBezTo>
                  <a:pt x="100264" y="721292"/>
                  <a:pt x="151751" y="667746"/>
                  <a:pt x="345340" y="630676"/>
                </a:cubicBezTo>
                <a:cubicBezTo>
                  <a:pt x="538929" y="593606"/>
                  <a:pt x="919929" y="638914"/>
                  <a:pt x="1210313" y="605963"/>
                </a:cubicBezTo>
                <a:cubicBezTo>
                  <a:pt x="1500697" y="573012"/>
                  <a:pt x="1854924" y="515346"/>
                  <a:pt x="2087643" y="432968"/>
                </a:cubicBezTo>
                <a:cubicBezTo>
                  <a:pt x="2320362" y="350590"/>
                  <a:pt x="2415097" y="183774"/>
                  <a:pt x="2606627" y="111693"/>
                </a:cubicBezTo>
                <a:cubicBezTo>
                  <a:pt x="2798157" y="39612"/>
                  <a:pt x="3061767" y="2541"/>
                  <a:pt x="3236821" y="482"/>
                </a:cubicBezTo>
                <a:cubicBezTo>
                  <a:pt x="3411875" y="-1578"/>
                  <a:pt x="3551919" y="-1577"/>
                  <a:pt x="3656951" y="99336"/>
                </a:cubicBezTo>
                <a:cubicBezTo>
                  <a:pt x="3761983" y="200249"/>
                  <a:pt x="3858778" y="439147"/>
                  <a:pt x="3867016" y="605963"/>
                </a:cubicBezTo>
                <a:cubicBezTo>
                  <a:pt x="3875254" y="772779"/>
                  <a:pt x="3776400" y="943714"/>
                  <a:pt x="3706378" y="1100233"/>
                </a:cubicBezTo>
                <a:cubicBezTo>
                  <a:pt x="3636356" y="1256752"/>
                  <a:pt x="3570453" y="1425627"/>
                  <a:pt x="3446886" y="1545076"/>
                </a:cubicBezTo>
                <a:cubicBezTo>
                  <a:pt x="3323319" y="1664525"/>
                  <a:pt x="3098838" y="1744844"/>
                  <a:pt x="2964973" y="1816925"/>
                </a:cubicBezTo>
                <a:cubicBezTo>
                  <a:pt x="2831108" y="1889006"/>
                  <a:pt x="2772177" y="1930779"/>
                  <a:pt x="2643697" y="1977563"/>
                </a:cubicBezTo>
                <a:cubicBezTo>
                  <a:pt x="2515217" y="2024347"/>
                  <a:pt x="2348550" y="2068798"/>
                  <a:pt x="2194091" y="2097630"/>
                </a:cubicBezTo>
                <a:cubicBezTo>
                  <a:pt x="2039632" y="2126462"/>
                  <a:pt x="1931124" y="2162914"/>
                  <a:pt x="1716940" y="2150557"/>
                </a:cubicBezTo>
                <a:cubicBezTo>
                  <a:pt x="1502756" y="2138200"/>
                  <a:pt x="1200016" y="2105249"/>
                  <a:pt x="1012605" y="2064060"/>
                </a:cubicBezTo>
                <a:cubicBezTo>
                  <a:pt x="794302" y="2010514"/>
                  <a:pt x="569821" y="1961087"/>
                  <a:pt x="407124" y="1829282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B6B2BE9-ECC1-7E9B-86CA-6EEF5A51ADCA}"/>
              </a:ext>
            </a:extLst>
          </p:cNvPr>
          <p:cNvSpPr/>
          <p:nvPr/>
        </p:nvSpPr>
        <p:spPr bwMode="auto">
          <a:xfrm>
            <a:off x="4676373" y="2901636"/>
            <a:ext cx="1700924" cy="1758634"/>
          </a:xfrm>
          <a:custGeom>
            <a:avLst/>
            <a:gdLst>
              <a:gd name="connsiteX0" fmla="*/ 686459 w 1700924"/>
              <a:gd name="connsiteY0" fmla="*/ 1695078 h 1758634"/>
              <a:gd name="connsiteX1" fmla="*/ 266330 w 1700924"/>
              <a:gd name="connsiteY1" fmla="*/ 1485013 h 1758634"/>
              <a:gd name="connsiteX2" fmla="*/ 6838 w 1700924"/>
              <a:gd name="connsiteY2" fmla="*/ 928959 h 1758634"/>
              <a:gd name="connsiteX3" fmla="*/ 142762 w 1700924"/>
              <a:gd name="connsiteY3" fmla="*/ 385261 h 1758634"/>
              <a:gd name="connsiteX4" fmla="*/ 822384 w 1700924"/>
              <a:gd name="connsiteY4" fmla="*/ 39272 h 1758634"/>
              <a:gd name="connsiteX5" fmla="*/ 1415508 w 1700924"/>
              <a:gd name="connsiteY5" fmla="*/ 113413 h 1758634"/>
              <a:gd name="connsiteX6" fmla="*/ 1699713 w 1700924"/>
              <a:gd name="connsiteY6" fmla="*/ 978386 h 1758634"/>
              <a:gd name="connsiteX7" fmla="*/ 1316654 w 1700924"/>
              <a:gd name="connsiteY7" fmla="*/ 1695078 h 1758634"/>
              <a:gd name="connsiteX8" fmla="*/ 686459 w 1700924"/>
              <a:gd name="connsiteY8" fmla="*/ 1695078 h 17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924" h="1758634">
                <a:moveTo>
                  <a:pt x="686459" y="1695078"/>
                </a:moveTo>
                <a:cubicBezTo>
                  <a:pt x="511405" y="1660067"/>
                  <a:pt x="379600" y="1612699"/>
                  <a:pt x="266330" y="1485013"/>
                </a:cubicBezTo>
                <a:cubicBezTo>
                  <a:pt x="153060" y="1357326"/>
                  <a:pt x="27433" y="1112251"/>
                  <a:pt x="6838" y="928959"/>
                </a:cubicBezTo>
                <a:cubicBezTo>
                  <a:pt x="-13757" y="745667"/>
                  <a:pt x="6838" y="533542"/>
                  <a:pt x="142762" y="385261"/>
                </a:cubicBezTo>
                <a:cubicBezTo>
                  <a:pt x="278686" y="236980"/>
                  <a:pt x="610260" y="84580"/>
                  <a:pt x="822384" y="39272"/>
                </a:cubicBezTo>
                <a:cubicBezTo>
                  <a:pt x="1034508" y="-6036"/>
                  <a:pt x="1269287" y="-43106"/>
                  <a:pt x="1415508" y="113413"/>
                </a:cubicBezTo>
                <a:cubicBezTo>
                  <a:pt x="1561729" y="269932"/>
                  <a:pt x="1716189" y="714775"/>
                  <a:pt x="1699713" y="978386"/>
                </a:cubicBezTo>
                <a:cubicBezTo>
                  <a:pt x="1683237" y="1241997"/>
                  <a:pt x="1487589" y="1571510"/>
                  <a:pt x="1316654" y="1695078"/>
                </a:cubicBezTo>
                <a:cubicBezTo>
                  <a:pt x="1145719" y="1818646"/>
                  <a:pt x="861513" y="1730089"/>
                  <a:pt x="686459" y="1695078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ECBC322-9FAF-F79C-3955-841F4D11ED1D}"/>
              </a:ext>
            </a:extLst>
          </p:cNvPr>
          <p:cNvSpPr/>
          <p:nvPr/>
        </p:nvSpPr>
        <p:spPr bwMode="auto">
          <a:xfrm>
            <a:off x="2041549" y="3445214"/>
            <a:ext cx="1813067" cy="1892342"/>
          </a:xfrm>
          <a:custGeom>
            <a:avLst/>
            <a:gdLst>
              <a:gd name="connsiteX0" fmla="*/ 281521 w 1813067"/>
              <a:gd name="connsiteY0" fmla="*/ 27035 h 1892342"/>
              <a:gd name="connsiteX1" fmla="*/ 726365 w 1813067"/>
              <a:gd name="connsiteY1" fmla="*/ 39391 h 1892342"/>
              <a:gd name="connsiteX2" fmla="*/ 1418343 w 1813067"/>
              <a:gd name="connsiteY2" fmla="*/ 373024 h 1892342"/>
              <a:gd name="connsiteX3" fmla="*/ 1801402 w 1813067"/>
              <a:gd name="connsiteY3" fmla="*/ 842581 h 1892342"/>
              <a:gd name="connsiteX4" fmla="*/ 1653121 w 1813067"/>
              <a:gd name="connsiteY4" fmla="*/ 1645770 h 1892342"/>
              <a:gd name="connsiteX5" fmla="*/ 1047640 w 1813067"/>
              <a:gd name="connsiteY5" fmla="*/ 1880548 h 1892342"/>
              <a:gd name="connsiteX6" fmla="*/ 318592 w 1813067"/>
              <a:gd name="connsiteY6" fmla="*/ 1349208 h 1892342"/>
              <a:gd name="connsiteX7" fmla="*/ 9673 w 1813067"/>
              <a:gd name="connsiteY7" fmla="*/ 607802 h 1892342"/>
              <a:gd name="connsiteX8" fmla="*/ 96170 w 1813067"/>
              <a:gd name="connsiteY8" fmla="*/ 224743 h 1892342"/>
              <a:gd name="connsiteX9" fmla="*/ 281521 w 1813067"/>
              <a:gd name="connsiteY9" fmla="*/ 27035 h 18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3067" h="1892342">
                <a:moveTo>
                  <a:pt x="281521" y="27035"/>
                </a:moveTo>
                <a:cubicBezTo>
                  <a:pt x="386553" y="-3857"/>
                  <a:pt x="536895" y="-18274"/>
                  <a:pt x="726365" y="39391"/>
                </a:cubicBezTo>
                <a:cubicBezTo>
                  <a:pt x="915835" y="97056"/>
                  <a:pt x="1239170" y="239159"/>
                  <a:pt x="1418343" y="373024"/>
                </a:cubicBezTo>
                <a:cubicBezTo>
                  <a:pt x="1597516" y="506889"/>
                  <a:pt x="1762272" y="630457"/>
                  <a:pt x="1801402" y="842581"/>
                </a:cubicBezTo>
                <a:cubicBezTo>
                  <a:pt x="1840532" y="1054705"/>
                  <a:pt x="1778748" y="1472776"/>
                  <a:pt x="1653121" y="1645770"/>
                </a:cubicBezTo>
                <a:cubicBezTo>
                  <a:pt x="1527494" y="1818765"/>
                  <a:pt x="1270061" y="1929975"/>
                  <a:pt x="1047640" y="1880548"/>
                </a:cubicBezTo>
                <a:cubicBezTo>
                  <a:pt x="825219" y="1831121"/>
                  <a:pt x="491586" y="1561332"/>
                  <a:pt x="318592" y="1349208"/>
                </a:cubicBezTo>
                <a:cubicBezTo>
                  <a:pt x="145598" y="1137084"/>
                  <a:pt x="46743" y="795213"/>
                  <a:pt x="9673" y="607802"/>
                </a:cubicBezTo>
                <a:cubicBezTo>
                  <a:pt x="-27397" y="420391"/>
                  <a:pt x="50862" y="315359"/>
                  <a:pt x="96170" y="224743"/>
                </a:cubicBezTo>
                <a:cubicBezTo>
                  <a:pt x="141478" y="134127"/>
                  <a:pt x="176489" y="57927"/>
                  <a:pt x="281521" y="27035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A1F6A30-0334-DF4D-1A30-A056C9431456}"/>
              </a:ext>
            </a:extLst>
          </p:cNvPr>
          <p:cNvSpPr/>
          <p:nvPr/>
        </p:nvSpPr>
        <p:spPr bwMode="auto">
          <a:xfrm>
            <a:off x="3892284" y="3476350"/>
            <a:ext cx="1013682" cy="2103785"/>
          </a:xfrm>
          <a:custGeom>
            <a:avLst/>
            <a:gdLst>
              <a:gd name="connsiteX0" fmla="*/ 383150 w 1013678"/>
              <a:gd name="connsiteY0" fmla="*/ 1812342 h 2101108"/>
              <a:gd name="connsiteX1" fmla="*/ 197798 w 1013678"/>
              <a:gd name="connsiteY1" fmla="*/ 1466353 h 2101108"/>
              <a:gd name="connsiteX2" fmla="*/ 90 w 1013678"/>
              <a:gd name="connsiteY2" fmla="*/ 391315 h 2101108"/>
              <a:gd name="connsiteX3" fmla="*/ 222512 w 1013678"/>
              <a:gd name="connsiteY3" fmla="*/ 57682 h 2101108"/>
              <a:gd name="connsiteX4" fmla="*/ 531431 w 1013678"/>
              <a:gd name="connsiteY4" fmla="*/ 82396 h 2101108"/>
              <a:gd name="connsiteX5" fmla="*/ 803280 w 1013678"/>
              <a:gd name="connsiteY5" fmla="*/ 860872 h 2101108"/>
              <a:gd name="connsiteX6" fmla="*/ 1013344 w 1013678"/>
              <a:gd name="connsiteY6" fmla="*/ 1787628 h 2101108"/>
              <a:gd name="connsiteX7" fmla="*/ 840350 w 1013678"/>
              <a:gd name="connsiteY7" fmla="*/ 2096547 h 2101108"/>
              <a:gd name="connsiteX8" fmla="*/ 420220 w 1013678"/>
              <a:gd name="connsiteY8" fmla="*/ 1960623 h 2101108"/>
              <a:gd name="connsiteX9" fmla="*/ 383150 w 1013678"/>
              <a:gd name="connsiteY9" fmla="*/ 1812342 h 2101108"/>
              <a:gd name="connsiteX0" fmla="*/ 420224 w 1013682"/>
              <a:gd name="connsiteY0" fmla="*/ 1960623 h 2103785"/>
              <a:gd name="connsiteX1" fmla="*/ 197802 w 1013682"/>
              <a:gd name="connsiteY1" fmla="*/ 1466353 h 2103785"/>
              <a:gd name="connsiteX2" fmla="*/ 94 w 1013682"/>
              <a:gd name="connsiteY2" fmla="*/ 391315 h 2103785"/>
              <a:gd name="connsiteX3" fmla="*/ 222516 w 1013682"/>
              <a:gd name="connsiteY3" fmla="*/ 57682 h 2103785"/>
              <a:gd name="connsiteX4" fmla="*/ 531435 w 1013682"/>
              <a:gd name="connsiteY4" fmla="*/ 82396 h 2103785"/>
              <a:gd name="connsiteX5" fmla="*/ 803284 w 1013682"/>
              <a:gd name="connsiteY5" fmla="*/ 860872 h 2103785"/>
              <a:gd name="connsiteX6" fmla="*/ 1013348 w 1013682"/>
              <a:gd name="connsiteY6" fmla="*/ 1787628 h 2103785"/>
              <a:gd name="connsiteX7" fmla="*/ 840354 w 1013682"/>
              <a:gd name="connsiteY7" fmla="*/ 2096547 h 2103785"/>
              <a:gd name="connsiteX8" fmla="*/ 420224 w 1013682"/>
              <a:gd name="connsiteY8" fmla="*/ 1960623 h 210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682" h="2103785">
                <a:moveTo>
                  <a:pt x="420224" y="1960623"/>
                </a:moveTo>
                <a:cubicBezTo>
                  <a:pt x="313132" y="1855591"/>
                  <a:pt x="267824" y="1727904"/>
                  <a:pt x="197802" y="1466353"/>
                </a:cubicBezTo>
                <a:cubicBezTo>
                  <a:pt x="127780" y="1204802"/>
                  <a:pt x="-4025" y="626093"/>
                  <a:pt x="94" y="391315"/>
                </a:cubicBezTo>
                <a:cubicBezTo>
                  <a:pt x="4213" y="156536"/>
                  <a:pt x="133959" y="109168"/>
                  <a:pt x="222516" y="57682"/>
                </a:cubicBezTo>
                <a:cubicBezTo>
                  <a:pt x="311073" y="6195"/>
                  <a:pt x="434640" y="-51469"/>
                  <a:pt x="531435" y="82396"/>
                </a:cubicBezTo>
                <a:cubicBezTo>
                  <a:pt x="628230" y="216261"/>
                  <a:pt x="722965" y="576667"/>
                  <a:pt x="803284" y="860872"/>
                </a:cubicBezTo>
                <a:cubicBezTo>
                  <a:pt x="883603" y="1145077"/>
                  <a:pt x="1007170" y="1581682"/>
                  <a:pt x="1013348" y="1787628"/>
                </a:cubicBezTo>
                <a:cubicBezTo>
                  <a:pt x="1019526" y="1993574"/>
                  <a:pt x="939208" y="2067715"/>
                  <a:pt x="840354" y="2096547"/>
                </a:cubicBezTo>
                <a:cubicBezTo>
                  <a:pt x="741500" y="2125379"/>
                  <a:pt x="527316" y="2065655"/>
                  <a:pt x="420224" y="1960623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CB405B-02E1-20FC-3A11-5D4C3E8CC689}"/>
                  </a:ext>
                </a:extLst>
              </p:cNvPr>
              <p:cNvSpPr txBox="1"/>
              <p:nvPr/>
            </p:nvSpPr>
            <p:spPr>
              <a:xfrm>
                <a:off x="3079350" y="1362351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CB405B-02E1-20FC-3A11-5D4C3E8C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50" y="1362351"/>
                <a:ext cx="696152" cy="409343"/>
              </a:xfrm>
              <a:prstGeom prst="rect">
                <a:avLst/>
              </a:prstGeom>
              <a:blipFill>
                <a:blip r:embed="rId8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62C68-5F2E-F5D4-8A6F-E43BD123B73C}"/>
                  </a:ext>
                </a:extLst>
              </p:cNvPr>
              <p:cNvSpPr txBox="1"/>
              <p:nvPr/>
            </p:nvSpPr>
            <p:spPr>
              <a:xfrm>
                <a:off x="1402868" y="444258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62C68-5F2E-F5D4-8A6F-E43BD123B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68" y="4442585"/>
                <a:ext cx="696152" cy="409343"/>
              </a:xfrm>
              <a:prstGeom prst="rect">
                <a:avLst/>
              </a:prstGeom>
              <a:blipFill>
                <a:blip r:embed="rId9"/>
                <a:stretch>
                  <a:fillRect l="-3571" r="-1786" b="-147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BBE31D-9373-1EFF-0BCB-EB4CBF6036F1}"/>
                  </a:ext>
                </a:extLst>
              </p:cNvPr>
              <p:cNvSpPr txBox="1"/>
              <p:nvPr/>
            </p:nvSpPr>
            <p:spPr>
              <a:xfrm>
                <a:off x="4399125" y="558013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BBE31D-9373-1EFF-0BCB-EB4CBF60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25" y="5580135"/>
                <a:ext cx="696152" cy="409343"/>
              </a:xfrm>
              <a:prstGeom prst="rect">
                <a:avLst/>
              </a:prstGeom>
              <a:blipFill>
                <a:blip r:embed="rId10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B6D23-DCB9-7D27-3527-3F43C26949A9}"/>
                  </a:ext>
                </a:extLst>
              </p:cNvPr>
              <p:cNvSpPr txBox="1"/>
              <p:nvPr/>
            </p:nvSpPr>
            <p:spPr>
              <a:xfrm>
                <a:off x="6401363" y="3212976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B6D23-DCB9-7D27-3527-3F43C269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363" y="3212976"/>
                <a:ext cx="696152" cy="409343"/>
              </a:xfrm>
              <a:prstGeom prst="rect">
                <a:avLst/>
              </a:prstGeom>
              <a:blipFill>
                <a:blip r:embed="rId11"/>
                <a:stretch>
                  <a:fillRect l="-5455" r="-3636" b="-147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333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5C43F11-F8C8-F06D-ACA3-7F0985CB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6" y="980728"/>
            <a:ext cx="6711119" cy="50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9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4DE7B-9859-C96B-F381-F8F79EAD5875}"/>
              </a:ext>
            </a:extLst>
          </p:cNvPr>
          <p:cNvSpPr txBox="1"/>
          <p:nvPr/>
        </p:nvSpPr>
        <p:spPr>
          <a:xfrm>
            <a:off x="8887679" y="2967606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D5F51-73D2-EEE0-EE4C-E7BC2C438A0E}"/>
              </a:ext>
            </a:extLst>
          </p:cNvPr>
          <p:cNvSpPr txBox="1"/>
          <p:nvPr/>
        </p:nvSpPr>
        <p:spPr>
          <a:xfrm>
            <a:off x="8887679" y="3189360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67AD9A-59E2-F856-98FB-EDF0E5F2282E}"/>
              </a:ext>
            </a:extLst>
          </p:cNvPr>
          <p:cNvSpPr/>
          <p:nvPr/>
        </p:nvSpPr>
        <p:spPr bwMode="auto">
          <a:xfrm>
            <a:off x="8872439" y="2782088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D2B767-340E-EA70-B953-7D9881DA5A9C}"/>
              </a:ext>
            </a:extLst>
          </p:cNvPr>
          <p:cNvSpPr/>
          <p:nvPr/>
        </p:nvSpPr>
        <p:spPr bwMode="auto">
          <a:xfrm>
            <a:off x="9792701" y="2782088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04867D-4FA1-707E-4446-046937DE1BAB}"/>
              </a:ext>
            </a:extLst>
          </p:cNvPr>
          <p:cNvSpPr/>
          <p:nvPr/>
        </p:nvSpPr>
        <p:spPr bwMode="auto">
          <a:xfrm>
            <a:off x="10697724" y="2784751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57924-36A3-8D9E-AD7B-BEC1284F5DE4}"/>
              </a:ext>
            </a:extLst>
          </p:cNvPr>
          <p:cNvSpPr txBox="1"/>
          <p:nvPr/>
        </p:nvSpPr>
        <p:spPr>
          <a:xfrm>
            <a:off x="9291635" y="1815766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E94EE5D-49DE-A4CA-097A-167692B30C64}"/>
              </a:ext>
            </a:extLst>
          </p:cNvPr>
          <p:cNvSpPr/>
          <p:nvPr/>
        </p:nvSpPr>
        <p:spPr bwMode="auto">
          <a:xfrm>
            <a:off x="9291635" y="1581053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6B88F731-D4B2-9ABD-2DD6-D3EAD85DE301}"/>
              </a:ext>
            </a:extLst>
          </p:cNvPr>
          <p:cNvSpPr/>
          <p:nvPr/>
        </p:nvSpPr>
        <p:spPr bwMode="auto">
          <a:xfrm>
            <a:off x="9757477" y="4884578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B0DFE-4417-A548-4EB7-4032CE81C207}"/>
              </a:ext>
            </a:extLst>
          </p:cNvPr>
          <p:cNvSpPr txBox="1"/>
          <p:nvPr/>
        </p:nvSpPr>
        <p:spPr>
          <a:xfrm>
            <a:off x="9353083" y="2067223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47E9-7F72-8023-CEFA-CCCF508C6B45}"/>
              </a:ext>
            </a:extLst>
          </p:cNvPr>
          <p:cNvSpPr txBox="1"/>
          <p:nvPr/>
        </p:nvSpPr>
        <p:spPr>
          <a:xfrm>
            <a:off x="9736067" y="5110473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3D6DF95-D1D2-3ED9-BD39-26038FD94869}"/>
              </a:ext>
            </a:extLst>
          </p:cNvPr>
          <p:cNvSpPr/>
          <p:nvPr/>
        </p:nvSpPr>
        <p:spPr bwMode="auto">
          <a:xfrm>
            <a:off x="10211801" y="1583307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0B0AA2-9C45-9A87-930E-9B5592106CF1}"/>
              </a:ext>
            </a:extLst>
          </p:cNvPr>
          <p:cNvSpPr txBox="1"/>
          <p:nvPr/>
        </p:nvSpPr>
        <p:spPr>
          <a:xfrm>
            <a:off x="9797515" y="5328848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3BA43-6D47-5A51-3D66-DEB1067391E9}"/>
              </a:ext>
            </a:extLst>
          </p:cNvPr>
          <p:cNvCxnSpPr/>
          <p:nvPr/>
        </p:nvCxnSpPr>
        <p:spPr bwMode="auto">
          <a:xfrm flipV="1">
            <a:off x="9016455" y="2319534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52DB-B037-0728-4769-BEF7A69501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519101" y="2319534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B90BBA-B6A9-9DF6-5A96-5D4D38A7BE0F}"/>
              </a:ext>
            </a:extLst>
          </p:cNvPr>
          <p:cNvCxnSpPr/>
          <p:nvPr/>
        </p:nvCxnSpPr>
        <p:spPr bwMode="auto">
          <a:xfrm flipV="1">
            <a:off x="9964474" y="2327981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6AE819-EA7E-7A4B-5181-0F40236579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67120" y="2327981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8BBE5D-1261-32A1-EC43-062A9340EE01}"/>
              </a:ext>
            </a:extLst>
          </p:cNvPr>
          <p:cNvCxnSpPr>
            <a:cxnSpLocks/>
          </p:cNvCxnSpPr>
          <p:nvPr/>
        </p:nvCxnSpPr>
        <p:spPr bwMode="auto">
          <a:xfrm>
            <a:off x="8959687" y="3423270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C4E9A9-C633-7AE0-12F8-2B8FC973F2DF}"/>
              </a:ext>
            </a:extLst>
          </p:cNvPr>
          <p:cNvCxnSpPr>
            <a:cxnSpLocks/>
          </p:cNvCxnSpPr>
          <p:nvPr/>
        </p:nvCxnSpPr>
        <p:spPr bwMode="auto">
          <a:xfrm flipH="1">
            <a:off x="9981327" y="3423270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E4480B60-47DF-1309-61F4-675DA63333FD}"/>
              </a:ext>
            </a:extLst>
          </p:cNvPr>
          <p:cNvSpPr/>
          <p:nvPr/>
        </p:nvSpPr>
        <p:spPr bwMode="auto">
          <a:xfrm>
            <a:off x="9761318" y="3811928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51DD7-20AA-0151-4CFB-8A6C031BA8C0}"/>
              </a:ext>
            </a:extLst>
          </p:cNvPr>
          <p:cNvSpPr txBox="1"/>
          <p:nvPr/>
        </p:nvSpPr>
        <p:spPr>
          <a:xfrm>
            <a:off x="9688080" y="4038826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E4599-769F-8BBA-41A8-1E8D3C1B7E27}"/>
              </a:ext>
            </a:extLst>
          </p:cNvPr>
          <p:cNvSpPr txBox="1"/>
          <p:nvPr/>
        </p:nvSpPr>
        <p:spPr>
          <a:xfrm>
            <a:off x="9811788" y="4252507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F95875-3DB7-FBCF-4596-3FC8E6DA2F84}"/>
              </a:ext>
            </a:extLst>
          </p:cNvPr>
          <p:cNvCxnSpPr>
            <a:cxnSpLocks/>
          </p:cNvCxnSpPr>
          <p:nvPr/>
        </p:nvCxnSpPr>
        <p:spPr bwMode="auto">
          <a:xfrm>
            <a:off x="8959687" y="3426566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B66982-351F-1FE9-DEB3-1755F0B2C3D7}"/>
              </a:ext>
            </a:extLst>
          </p:cNvPr>
          <p:cNvCxnSpPr>
            <a:cxnSpLocks/>
          </p:cNvCxnSpPr>
          <p:nvPr/>
        </p:nvCxnSpPr>
        <p:spPr bwMode="auto">
          <a:xfrm flipH="1">
            <a:off x="9982844" y="3429000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AE74BD-CDB9-3A45-2A31-F641465A8658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864710" y="3423270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44912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914327-5F74-C59B-BF72-6C45BD73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50" y="1088659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75CD06-0F56-595B-F315-30E810BA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1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6D128-2DFD-99BD-9BF5-9F72FF297BDE}"/>
              </a:ext>
            </a:extLst>
          </p:cNvPr>
          <p:cNvSpPr txBox="1"/>
          <p:nvPr/>
        </p:nvSpPr>
        <p:spPr>
          <a:xfrm>
            <a:off x="8664486" y="3068672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8669C-E2EA-4822-2525-EEDAB94276E9}"/>
              </a:ext>
            </a:extLst>
          </p:cNvPr>
          <p:cNvSpPr txBox="1"/>
          <p:nvPr/>
        </p:nvSpPr>
        <p:spPr>
          <a:xfrm>
            <a:off x="8664486" y="3290426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E39E1-526E-785E-B753-AAAD0EA56B3A}"/>
              </a:ext>
            </a:extLst>
          </p:cNvPr>
          <p:cNvSpPr/>
          <p:nvPr/>
        </p:nvSpPr>
        <p:spPr bwMode="auto">
          <a:xfrm>
            <a:off x="8649246" y="2883154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9FDCE-A90B-77D4-3E98-0C61956B716D}"/>
              </a:ext>
            </a:extLst>
          </p:cNvPr>
          <p:cNvSpPr/>
          <p:nvPr/>
        </p:nvSpPr>
        <p:spPr bwMode="auto">
          <a:xfrm>
            <a:off x="9569508" y="2883154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3F5D52-ADFB-A514-7C56-7652BB2CF339}"/>
              </a:ext>
            </a:extLst>
          </p:cNvPr>
          <p:cNvSpPr/>
          <p:nvPr/>
        </p:nvSpPr>
        <p:spPr bwMode="auto">
          <a:xfrm>
            <a:off x="10474531" y="2885817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4C5D4-CCED-D48A-34C2-D1DE4DDDEE3B}"/>
              </a:ext>
            </a:extLst>
          </p:cNvPr>
          <p:cNvSpPr txBox="1"/>
          <p:nvPr/>
        </p:nvSpPr>
        <p:spPr>
          <a:xfrm>
            <a:off x="9068442" y="1916832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06EADF5-AC94-842D-775D-E06F50C0982D}"/>
              </a:ext>
            </a:extLst>
          </p:cNvPr>
          <p:cNvSpPr/>
          <p:nvPr/>
        </p:nvSpPr>
        <p:spPr bwMode="auto">
          <a:xfrm>
            <a:off x="9068442" y="1682119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F5CBC3D-26AD-03C5-4B1D-0CACF2541938}"/>
              </a:ext>
            </a:extLst>
          </p:cNvPr>
          <p:cNvSpPr/>
          <p:nvPr/>
        </p:nvSpPr>
        <p:spPr bwMode="auto">
          <a:xfrm>
            <a:off x="9534284" y="4985644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AE48E-39C9-2135-8C2D-F04E48C82EB6}"/>
              </a:ext>
            </a:extLst>
          </p:cNvPr>
          <p:cNvSpPr txBox="1"/>
          <p:nvPr/>
        </p:nvSpPr>
        <p:spPr>
          <a:xfrm>
            <a:off x="9129890" y="2168289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2559F-957C-E848-D632-2C84CEBD1A18}"/>
              </a:ext>
            </a:extLst>
          </p:cNvPr>
          <p:cNvSpPr txBox="1"/>
          <p:nvPr/>
        </p:nvSpPr>
        <p:spPr>
          <a:xfrm>
            <a:off x="9512874" y="5211539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7B00E6FD-4B05-C9FF-31D9-E59CB748C74E}"/>
              </a:ext>
            </a:extLst>
          </p:cNvPr>
          <p:cNvSpPr/>
          <p:nvPr/>
        </p:nvSpPr>
        <p:spPr bwMode="auto">
          <a:xfrm>
            <a:off x="9988608" y="1684373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37B2B-1924-A48D-D60E-F760C128D080}"/>
              </a:ext>
            </a:extLst>
          </p:cNvPr>
          <p:cNvSpPr txBox="1"/>
          <p:nvPr/>
        </p:nvSpPr>
        <p:spPr>
          <a:xfrm>
            <a:off x="9574322" y="5429914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E6E693-4EB7-187E-D530-5E606F9D161C}"/>
              </a:ext>
            </a:extLst>
          </p:cNvPr>
          <p:cNvCxnSpPr/>
          <p:nvPr/>
        </p:nvCxnSpPr>
        <p:spPr bwMode="auto">
          <a:xfrm flipV="1">
            <a:off x="8793262" y="2420600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4FA13-942E-8F8F-176E-BF3CEFA2CA0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95908" y="2420600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D3782D-AA5F-8CEF-B3D3-903C79388B2F}"/>
              </a:ext>
            </a:extLst>
          </p:cNvPr>
          <p:cNvCxnSpPr/>
          <p:nvPr/>
        </p:nvCxnSpPr>
        <p:spPr bwMode="auto">
          <a:xfrm flipV="1">
            <a:off x="9741281" y="2429047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DE037-D386-43B9-3C39-E08E9AC293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43927" y="2429047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4674-CC81-7441-C04E-DB68E7521861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4336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641AE-0C76-FC10-893F-35285353C80E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8134" y="3524336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24A2A1-5F90-9959-E276-BF4829085668}"/>
              </a:ext>
            </a:extLst>
          </p:cNvPr>
          <p:cNvSpPr/>
          <p:nvPr/>
        </p:nvSpPr>
        <p:spPr bwMode="auto">
          <a:xfrm>
            <a:off x="9538125" y="3912994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FAB60-9052-8372-FEFF-37CB69E21303}"/>
              </a:ext>
            </a:extLst>
          </p:cNvPr>
          <p:cNvSpPr txBox="1"/>
          <p:nvPr/>
        </p:nvSpPr>
        <p:spPr>
          <a:xfrm>
            <a:off x="9464887" y="4139892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F3327-1D57-3C4F-2940-FB2124989F2C}"/>
              </a:ext>
            </a:extLst>
          </p:cNvPr>
          <p:cNvSpPr txBox="1"/>
          <p:nvPr/>
        </p:nvSpPr>
        <p:spPr>
          <a:xfrm>
            <a:off x="9588595" y="4353573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2A50B6-F564-63D3-EC4D-F498C5CA091A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7632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F86C2B-C038-0970-FD38-9A8194F980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9651" y="3530066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F4D952-8CDC-BF27-B94C-8E4F39A97814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641517" y="3524336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B6269-BA54-DA99-4957-CD6661B3F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29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505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E7396C-A4E8-5A88-4E61-D0C66E6283A6}"/>
              </a:ext>
            </a:extLst>
          </p:cNvPr>
          <p:cNvSpPr/>
          <p:nvPr/>
        </p:nvSpPr>
        <p:spPr bwMode="auto">
          <a:xfrm>
            <a:off x="1649650" y="3534916"/>
            <a:ext cx="1164734" cy="115933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89301EE-CDFD-9BAD-5537-C4D8D9C496C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31099" y="3860581"/>
            <a:ext cx="31877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536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E7396C-A4E8-5A88-4E61-D0C66E6283A6}"/>
              </a:ext>
            </a:extLst>
          </p:cNvPr>
          <p:cNvSpPr/>
          <p:nvPr/>
        </p:nvSpPr>
        <p:spPr bwMode="auto">
          <a:xfrm>
            <a:off x="1649650" y="3534916"/>
            <a:ext cx="1164734" cy="115933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35F8A9-2686-B48C-E180-3C1C79F8BB5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8114" y="3702734"/>
            <a:ext cx="7727791" cy="863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72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35F8A9-2686-B48C-E180-3C1C79F8BB5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8114" y="3702734"/>
            <a:ext cx="7727791" cy="8638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94855E-D249-FA7D-DFF9-7220B48A4B9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16783" y="1940057"/>
            <a:ext cx="4464102" cy="8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763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blipFill>
                <a:blip r:embed="rId5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9583A-FCDD-8A1C-B42A-A597BF9D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44668"/>
            <a:ext cx="6336704" cy="5504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81BF-DF77-3B58-6072-C2124723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6D8653-35E6-8569-4E29-5885C70A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04664"/>
            <a:ext cx="7149845" cy="550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ADF9B-8387-453D-9FA7-F99EB476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0" y="300054"/>
            <a:ext cx="1218882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2723169" y="3212976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333772" y="1027182"/>
            <a:ext cx="1166529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latin typeface="+mn-lt"/>
              </a:rPr>
              <a:t>Mailund</a:t>
            </a:r>
            <a:r>
              <a:rPr lang="en-GB" sz="1600" dirty="0">
                <a:latin typeface="+mn-lt"/>
              </a:rPr>
              <a:t>, T., </a:t>
            </a:r>
            <a:r>
              <a:rPr lang="en-GB" sz="1600" dirty="0" err="1">
                <a:latin typeface="+mn-lt"/>
              </a:rPr>
              <a:t>Dutheil</a:t>
            </a:r>
            <a:r>
              <a:rPr lang="en-GB" sz="1600" dirty="0">
                <a:latin typeface="+mn-lt"/>
              </a:rPr>
              <a:t>, J. Y., </a:t>
            </a:r>
            <a:r>
              <a:rPr lang="en-GB" sz="1600" dirty="0" err="1">
                <a:latin typeface="+mn-lt"/>
              </a:rPr>
              <a:t>Hobolth</a:t>
            </a:r>
            <a:r>
              <a:rPr lang="en-GB" sz="1600" dirty="0">
                <a:latin typeface="+mn-lt"/>
              </a:rPr>
              <a:t>, A., </a:t>
            </a:r>
            <a:r>
              <a:rPr lang="en-GB" sz="1600" dirty="0" err="1">
                <a:latin typeface="+mn-lt"/>
              </a:rPr>
              <a:t>Lunter</a:t>
            </a:r>
            <a:r>
              <a:rPr lang="en-GB" sz="1600" dirty="0">
                <a:latin typeface="+mn-lt"/>
              </a:rPr>
              <a:t>, G., &amp; </a:t>
            </a:r>
            <a:r>
              <a:rPr lang="en-GB" sz="1600" dirty="0" err="1">
                <a:latin typeface="+mn-lt"/>
              </a:rPr>
              <a:t>Schierup</a:t>
            </a:r>
            <a:r>
              <a:rPr lang="en-GB" sz="16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600" i="1" dirty="0" err="1">
                <a:latin typeface="+mn-lt"/>
              </a:rPr>
              <a:t>PLoS</a:t>
            </a:r>
            <a:r>
              <a:rPr lang="en-GB" sz="1600" i="1" dirty="0">
                <a:latin typeface="+mn-lt"/>
              </a:rPr>
              <a:t> genetics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7</a:t>
            </a:r>
            <a:r>
              <a:rPr lang="en-GB" sz="16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600" i="1" dirty="0">
                <a:latin typeface="+mn-lt"/>
              </a:rPr>
              <a:t>Nature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475</a:t>
            </a:r>
            <a:r>
              <a:rPr lang="en-GB" sz="1600" dirty="0">
                <a:latin typeface="+mn-lt"/>
              </a:rPr>
              <a:t>(7357), 493-496.</a:t>
            </a:r>
            <a:endParaRPr lang="en-DK" sz="16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3349666" y="3988259"/>
            <a:ext cx="1444788" cy="1788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5099433" y="4140974"/>
            <a:ext cx="4032448" cy="1483355"/>
            <a:chOff x="8172919" y="4181694"/>
            <a:chExt cx="4032448" cy="1483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483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7F2A7B4F-1FE3-5041-C0E9-502FE1CB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52" y="1397151"/>
            <a:ext cx="3544017" cy="354401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blipFill>
                <a:blip r:embed="rId6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7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9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956A5F7-C95A-27E9-A57D-E648DDD8250B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1053852" y="1397151"/>
            <a:chExt cx="10292107" cy="3544017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975CCE1-C1F9-6B12-6E0F-525B429F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3852" y="1397151"/>
              <a:ext cx="3544017" cy="35440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9D173E-25E0-F241-937E-7679C8A276B5}"/>
                </a:ext>
              </a:extLst>
            </p:cNvPr>
            <p:cNvGrpSpPr/>
            <p:nvPr/>
          </p:nvGrpSpPr>
          <p:grpSpPr>
            <a:xfrm>
              <a:off x="3299033" y="1397151"/>
              <a:ext cx="8046926" cy="3544017"/>
              <a:chOff x="2451751" y="1253135"/>
              <a:chExt cx="6803820" cy="29965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77B4BFC3-A717-BB49-9096-E739EE62A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51751" y="1253135"/>
                <a:ext cx="2996530" cy="299653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A97BD1C-ED78-CB41-BD52-FF524E20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50092" y="1253135"/>
                <a:ext cx="2996530" cy="2996530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DE916046-A72F-AD47-9FB1-68AD37807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59041" y="1253135"/>
                <a:ext cx="2996530" cy="2996530"/>
              </a:xfrm>
              <a:prstGeom prst="rect">
                <a:avLst/>
              </a:prstGeom>
            </p:spPr>
          </p:pic>
        </p:grp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blipFill>
                <a:blip r:embed="rId12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blipFill>
                <a:blip r:embed="rId13"/>
                <a:stretch>
                  <a:fillRect l="-8333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blipFill>
                <a:blip r:embed="rId14"/>
                <a:stretch>
                  <a:fillRect l="-10417" t="-3333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blipFill>
                <a:blip r:embed="rId1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Macintosh PowerPoint</Application>
  <PresentationFormat>Custom</PresentationFormat>
  <Paragraphs>393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AU Peto</vt:lpstr>
      <vt:lpstr>Wingdings 3</vt:lpstr>
      <vt:lpstr>Cambria Math</vt:lpstr>
      <vt:lpstr>Calibri</vt:lpstr>
      <vt:lpstr>Arial</vt:lpstr>
      <vt:lpstr>AU Passata Light</vt:lpstr>
      <vt:lpstr>AU Passata</vt:lpstr>
      <vt:lpstr>Trebuchet MS</vt:lpstr>
      <vt:lpstr>Georgia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PowerPoint Presentation</vt:lpstr>
      <vt:lpstr>PowerPoint Presentation</vt:lpstr>
      <vt:lpstr>Discussion</vt:lpstr>
      <vt:lpstr>Discussion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2022-04-28T09:47:07Z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